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B9AC3A-CBCE-4F77-ADDC-1490E3F81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77A7C55-EFBD-427A-A952-B738B4DBCA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EA2F224-5101-4D4F-8C12-D9C988345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42F740-C821-4598-95F8-998B67EAA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7FB9F9-AF70-48FE-B004-B2D7B6050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2518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05888D-A4D0-4DB8-82F2-6AC14409C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DCE57AE-060B-4A67-84DB-620E2A355E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FDC000C-FABD-42B2-A6B2-1EACE36C4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B91178A-9488-481B-9F41-5D12C49A8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FBDA29-6C2D-4709-863C-659F4ADB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0970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499636D-9573-4FEF-9BD1-F860F327A3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FADA0D1-01D4-4543-AB8C-7D67224559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A9A6EA-6CD7-4C82-8C41-623193C6C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FDC07B-B6D2-4E38-9E59-9FE6F87AC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0CE598-AA64-4310-87B8-7EDEFF963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6180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53167B-8408-441E-AEED-347CD9BA4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6077BC6-0237-4A54-BEDE-1CA06D65B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C2D1055-574E-4D1C-AC62-AB44F7D73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9F36943-629D-40D6-903A-318E0F21F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AF21BB9-5840-461F-A4D1-035C49B07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1698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BB7895-E7EA-4B86-BBF9-D7BD08788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DFF0AA7-59DC-416A-BD52-FC55C4CA0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E0F554-0248-4218-8A9A-EBD63BF9C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F878721-C66D-4ED4-A74B-1D7CF1C72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59838D-CE9F-4E39-B124-DBC896F18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7196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809EE7D-2691-455F-BC30-A64B258A2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D62353-0448-4011-99EC-7096C66A68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942C18E-4F72-4787-A839-36F49DBCEC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C3AD7F9-47D5-4689-83E2-5E5B1E81F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07225B2-CCEA-4253-BBC0-3D005FFE6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3E5CABA-D27C-4E62-8856-101C0AC56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05521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176C8B-E80D-442F-BB8E-4206B119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18327DA-7B22-48E8-AD70-A17BE4B9F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68B027B-1B09-482C-BA4D-06BD51F1CF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C676671-453C-4568-AAC6-DD18F7014E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533A07E-F0F3-4701-8472-8032E46A52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C32204D-552D-4D9F-92D2-861ABC43A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17EB9A1-8644-449D-9031-F9188AC7D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75E2BC9-25E9-4D60-BFFE-4281F2A33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4522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6A6386-2650-4894-B79C-B7896A9BF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7B8E178-1453-470E-94A6-473F35953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3A4CF3E-B5E6-48EC-93CD-43D7242C7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2360CF0-3CFF-4026-A395-AFD23419D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8293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F74B46-8773-4A85-9E05-8C01275DD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C9ABE9A-A641-4FC4-BDE2-52B78A981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281892A-4108-4FE9-8BB7-618C5F872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5143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4534D6-A6FD-4CA8-8525-95E11625E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64CF56-B6EF-4E80-8F80-A25778B7E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8A26C48-0307-4C01-9F5A-C334F725E4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CD37B04-02D8-43C7-9A60-0542AFAB2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90354F-3F47-483D-96C6-F19F140A2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89BDC5E-ACEF-4548-8863-D195A65A1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0021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F2B73-DDA6-459C-95C6-C113203DB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4733BEC-D5BD-44B1-A4E3-6A3D7C82B3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1E803F4-EF51-4CD5-85B4-D7F45F0B56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F90C9D7-C5D7-4726-9F6A-3742DF8EC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44AA880-6E97-4B06-AACE-1E2D8A4AD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48DFFAD-BEDD-4BA3-8314-7B8B45925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8851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E435E0-9345-4E75-944A-805AC6A84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CA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36057A6-7AAD-4EFF-B2F3-520242471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CA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EC735DA-ABDD-468D-A7D9-94C55641C1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6C1510-3492-4796-9C6F-796492562452}" type="datetimeFigureOut">
              <a:rPr lang="en-CA" smtClean="0"/>
              <a:t>2019-04-04</a:t>
            </a:fld>
            <a:endParaRPr lang="en-CA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F492948-6564-4AB5-91AD-C8EC12B9AA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EAFE30-352C-4B2D-8C4C-A1DC144DDE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0D5F3-90EE-4C12-98C4-0C82A5AF7C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0114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D7BB3F-1EF5-4F0E-AD60-15781568FA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9600" dirty="0">
                <a:latin typeface="Aharoni" panose="02010803020104030203" pitchFamily="2" charset="-79"/>
                <a:cs typeface="Aharoni" panose="02010803020104030203" pitchFamily="2" charset="-79"/>
              </a:rPr>
              <a:t>Overtaking</a:t>
            </a:r>
            <a:endParaRPr lang="en-CA" sz="9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59B1F7E-D982-4131-977E-84B5E34F16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3584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3486E1-F5C0-493F-A051-EB9768504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8000" dirty="0">
                <a:latin typeface="Aharoni" panose="02010803020104030203" pitchFamily="2" charset="-79"/>
                <a:cs typeface="Aharoni" panose="02010803020104030203" pitchFamily="2" charset="-79"/>
              </a:rPr>
              <a:t>When can I overtake?</a:t>
            </a:r>
            <a:endParaRPr lang="en-CA" sz="80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2A3AE02-477C-48E7-90F1-4CBA6FF1036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Check if the road is clear using your </a:t>
            </a:r>
            <a:r>
              <a:rPr lang="en-US" dirty="0">
                <a:solidFill>
                  <a:srgbClr val="FF0000"/>
                </a:solidFill>
              </a:rPr>
              <a:t>mirrors </a:t>
            </a:r>
            <a:r>
              <a:rPr lang="en-US" dirty="0"/>
              <a:t>and </a:t>
            </a:r>
            <a:r>
              <a:rPr lang="en-US" dirty="0">
                <a:solidFill>
                  <a:srgbClr val="FF0000"/>
                </a:solidFill>
              </a:rPr>
              <a:t>signal</a:t>
            </a:r>
            <a:r>
              <a:rPr lang="en-US" dirty="0"/>
              <a:t> before acting</a:t>
            </a:r>
          </a:p>
          <a:p>
            <a:r>
              <a:rPr lang="en-US" dirty="0"/>
              <a:t>Overtake </a:t>
            </a:r>
            <a:r>
              <a:rPr lang="en-US" dirty="0">
                <a:solidFill>
                  <a:srgbClr val="FF0000"/>
                </a:solidFill>
              </a:rPr>
              <a:t>quickly</a:t>
            </a:r>
            <a:r>
              <a:rPr lang="en-US" dirty="0"/>
              <a:t> and move back to the right</a:t>
            </a:r>
          </a:p>
          <a:p>
            <a:r>
              <a:rPr lang="en-US" dirty="0"/>
              <a:t>Do</a:t>
            </a:r>
            <a:r>
              <a:rPr lang="en-US" dirty="0">
                <a:solidFill>
                  <a:srgbClr val="FF0000"/>
                </a:solidFill>
              </a:rPr>
              <a:t> NOT </a:t>
            </a:r>
            <a:r>
              <a:rPr lang="en-US" dirty="0"/>
              <a:t>accelerate while being overtaken</a:t>
            </a:r>
          </a:p>
          <a:p>
            <a:r>
              <a:rPr lang="en-US" dirty="0"/>
              <a:t>Give way to cars coming to you from the </a:t>
            </a:r>
            <a:r>
              <a:rPr lang="en-US" dirty="0">
                <a:solidFill>
                  <a:srgbClr val="FF0000"/>
                </a:solidFill>
              </a:rPr>
              <a:t>opposite direction</a:t>
            </a:r>
          </a:p>
          <a:p>
            <a:r>
              <a:rPr lang="en-US" dirty="0"/>
              <a:t>On motorways </a:t>
            </a:r>
            <a:r>
              <a:rPr lang="en-US" dirty="0">
                <a:solidFill>
                  <a:srgbClr val="FF0000"/>
                </a:solidFill>
              </a:rPr>
              <a:t>never </a:t>
            </a:r>
            <a:r>
              <a:rPr lang="en-US" dirty="0"/>
              <a:t>overtake on the right side</a:t>
            </a:r>
          </a:p>
          <a:p>
            <a:endParaRPr lang="en-CA" dirty="0"/>
          </a:p>
        </p:txBody>
      </p:sp>
      <p:pic>
        <p:nvPicPr>
          <p:cNvPr id="9" name="overtaking_Small (1)">
            <a:hlinkClick r:id="" action="ppaction://media"/>
            <a:extLst>
              <a:ext uri="{FF2B5EF4-FFF2-40B4-BE49-F238E27FC236}">
                <a16:creationId xmlns:a16="http://schemas.microsoft.com/office/drawing/2014/main" id="{3238255D-A675-4EA6-9038-2733D6405354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19800" y="1825624"/>
            <a:ext cx="6026426" cy="4351337"/>
          </a:xfrm>
        </p:spPr>
      </p:pic>
    </p:spTree>
    <p:extLst>
      <p:ext uri="{BB962C8B-B14F-4D97-AF65-F5344CB8AC3E}">
        <p14:creationId xmlns:p14="http://schemas.microsoft.com/office/powerpoint/2010/main" val="3038670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4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1976B4-54A8-4DE5-8D5F-7F14D1136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070" y="365125"/>
            <a:ext cx="11184834" cy="1325563"/>
          </a:xfrm>
        </p:spPr>
        <p:txBody>
          <a:bodyPr>
            <a:noAutofit/>
          </a:bodyPr>
          <a:lstStyle/>
          <a:p>
            <a:r>
              <a:rPr lang="en-GB" sz="6000" dirty="0">
                <a:latin typeface="Aharoni" panose="02010803020104030203" pitchFamily="2" charset="-79"/>
                <a:cs typeface="Aharoni" panose="02010803020104030203" pitchFamily="2" charset="-79"/>
              </a:rPr>
              <a:t>When should I </a:t>
            </a:r>
            <a:r>
              <a:rPr lang="en-GB" sz="60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NOT</a:t>
            </a:r>
            <a:r>
              <a:rPr lang="en-GB" sz="6000" dirty="0">
                <a:latin typeface="Aharoni" panose="02010803020104030203" pitchFamily="2" charset="-79"/>
                <a:cs typeface="Aharoni" panose="02010803020104030203" pitchFamily="2" charset="-79"/>
              </a:rPr>
              <a:t> overtake?</a:t>
            </a:r>
            <a:endParaRPr lang="en-CA" sz="6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1D15A0-3D68-495F-8B22-CBB787051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379226" cy="435133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When coming to </a:t>
            </a:r>
            <a:r>
              <a:rPr lang="en-US" sz="3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 junction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, a </a:t>
            </a:r>
            <a:r>
              <a:rPr lang="en-US" sz="3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crossing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, a </a:t>
            </a:r>
            <a:r>
              <a:rPr lang="en-US" sz="3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corner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or </a:t>
            </a:r>
            <a:r>
              <a:rPr lang="en-US" sz="3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bend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, a </a:t>
            </a:r>
            <a:r>
              <a:rPr lang="en-US" sz="3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bridge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or a </a:t>
            </a:r>
            <a:r>
              <a:rPr lang="en-US" sz="3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hill.</a:t>
            </a:r>
          </a:p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When the </a:t>
            </a:r>
            <a:r>
              <a:rPr lang="en-US" sz="3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road narrows.</a:t>
            </a:r>
          </a:p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When you might </a:t>
            </a:r>
            <a:r>
              <a:rPr lang="en-US" sz="3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hinder 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another cars.</a:t>
            </a:r>
          </a:p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When you would have to violate rules for </a:t>
            </a:r>
            <a:r>
              <a:rPr lang="en-US" sz="3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lines and lanes.</a:t>
            </a:r>
          </a:p>
          <a:p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When there is a </a:t>
            </a:r>
            <a:r>
              <a:rPr lang="en-US" sz="3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"no overtaking" </a:t>
            </a:r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road sign.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86220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C531F5-8334-485A-8C65-0FB5B2EE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035" y="365125"/>
            <a:ext cx="11860695" cy="1325563"/>
          </a:xfrm>
        </p:spPr>
        <p:txBody>
          <a:bodyPr>
            <a:normAutofit/>
          </a:bodyPr>
          <a:lstStyle/>
          <a:p>
            <a:r>
              <a:rPr lang="en-GB" sz="6600" dirty="0">
                <a:latin typeface="Aharoni" panose="02010803020104030203" pitchFamily="2" charset="-79"/>
                <a:cs typeface="Aharoni" panose="02010803020104030203" pitchFamily="2" charset="-79"/>
              </a:rPr>
              <a:t>Do </a:t>
            </a:r>
            <a:r>
              <a:rPr lang="en-GB" sz="66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NOT</a:t>
            </a:r>
            <a:r>
              <a:rPr lang="en-GB" sz="6600" dirty="0">
                <a:latin typeface="Aharoni" panose="02010803020104030203" pitchFamily="2" charset="-79"/>
                <a:cs typeface="Aharoni" panose="02010803020104030203" pitchFamily="2" charset="-79"/>
              </a:rPr>
              <a:t> overtake on a curve.</a:t>
            </a:r>
            <a:endParaRPr lang="en-CA" sz="6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y2mate.com - do_not_overtake_in_curves_knRF67BSfPA_360p">
            <a:hlinkClick r:id="" action="ppaction://media"/>
            <a:extLst>
              <a:ext uri="{FF2B5EF4-FFF2-40B4-BE49-F238E27FC236}">
                <a16:creationId xmlns:a16="http://schemas.microsoft.com/office/drawing/2014/main" id="{12B73419-F66E-47A7-8D88-3713C6619C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7505" y="1690688"/>
            <a:ext cx="7068529" cy="5032375"/>
          </a:xfrm>
        </p:spPr>
      </p:pic>
    </p:spTree>
    <p:extLst>
      <p:ext uri="{BB962C8B-B14F-4D97-AF65-F5344CB8AC3E}">
        <p14:creationId xmlns:p14="http://schemas.microsoft.com/office/powerpoint/2010/main" val="151138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B4E242-E766-45E1-9063-9440A8000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6000" dirty="0">
                <a:latin typeface="Aharoni" panose="02010803020104030203" pitchFamily="2" charset="-79"/>
                <a:cs typeface="Aharoni" panose="02010803020104030203" pitchFamily="2" charset="-79"/>
              </a:rPr>
              <a:t>Do </a:t>
            </a:r>
            <a:r>
              <a:rPr lang="en-GB" sz="60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NOT</a:t>
            </a:r>
            <a:r>
              <a:rPr lang="en-GB" sz="6000" dirty="0">
                <a:latin typeface="Aharoni" panose="02010803020104030203" pitchFamily="2" charset="-79"/>
                <a:cs typeface="Aharoni" panose="02010803020104030203" pitchFamily="2" charset="-79"/>
              </a:rPr>
              <a:t> overtake two cars.</a:t>
            </a:r>
            <a:endParaRPr lang="en-CA" sz="6000" dirty="0"/>
          </a:p>
        </p:txBody>
      </p:sp>
      <p:pic>
        <p:nvPicPr>
          <p:cNvPr id="7" name="y2mate.com - not_2_cars_at_a_go_and_not_at_a_solid_line_rJKEgrFSy8s_360p">
            <a:hlinkClick r:id="" action="ppaction://media"/>
            <a:extLst>
              <a:ext uri="{FF2B5EF4-FFF2-40B4-BE49-F238E27FC236}">
                <a16:creationId xmlns:a16="http://schemas.microsoft.com/office/drawing/2014/main" id="{90696066-2452-4E4F-BD53-B0EFC17E481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2626" y="1690688"/>
            <a:ext cx="6692072" cy="5018597"/>
          </a:xfrm>
        </p:spPr>
      </p:pic>
    </p:spTree>
    <p:extLst>
      <p:ext uri="{BB962C8B-B14F-4D97-AF65-F5344CB8AC3E}">
        <p14:creationId xmlns:p14="http://schemas.microsoft.com/office/powerpoint/2010/main" val="3022532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421C62-A82D-4FE8-B94B-C2D6F6955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72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Dangers</a:t>
            </a:r>
            <a:r>
              <a:rPr lang="en-GB" sz="7200" dirty="0">
                <a:latin typeface="Aharoni" panose="02010803020104030203" pitchFamily="2" charset="-79"/>
                <a:cs typeface="Aharoni" panose="02010803020104030203" pitchFamily="2" charset="-79"/>
              </a:rPr>
              <a:t> of overtaking.</a:t>
            </a:r>
            <a:endParaRPr lang="en-CA" sz="7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151C63D3-6AD4-479F-B5B6-C94099FBB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87" y="1884673"/>
            <a:ext cx="10644335" cy="4741414"/>
          </a:xfrm>
        </p:spPr>
      </p:pic>
    </p:spTree>
    <p:extLst>
      <p:ext uri="{BB962C8B-B14F-4D97-AF65-F5344CB8AC3E}">
        <p14:creationId xmlns:p14="http://schemas.microsoft.com/office/powerpoint/2010/main" val="145162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130</Words>
  <Application>Microsoft Office PowerPoint</Application>
  <PresentationFormat>ワイド画面</PresentationFormat>
  <Paragraphs>16</Paragraphs>
  <Slides>6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Aharoni</vt:lpstr>
      <vt:lpstr>Arial</vt:lpstr>
      <vt:lpstr>Calibri</vt:lpstr>
      <vt:lpstr>Calibri Light</vt:lpstr>
      <vt:lpstr>Office テーマ</vt:lpstr>
      <vt:lpstr>Overtaking</vt:lpstr>
      <vt:lpstr>When can I overtake?</vt:lpstr>
      <vt:lpstr>When should I NOT overtake?</vt:lpstr>
      <vt:lpstr>Do NOT overtake on a curve.</vt:lpstr>
      <vt:lpstr>Do NOT overtake two cars.</vt:lpstr>
      <vt:lpstr>Dangers of overtaking.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Overtaking</dc:title>
  <dc:creator>victor dwamena</dc:creator>
  <cp:lastModifiedBy>victor dwamena</cp:lastModifiedBy>
  <cp:revision>6</cp:revision>
  <dcterms:created xsi:type="dcterms:W3CDTF">2019-04-04T03:06:45Z</dcterms:created>
  <dcterms:modified xsi:type="dcterms:W3CDTF">2019-04-04T04:04:46Z</dcterms:modified>
</cp:coreProperties>
</file>

<file path=docProps/thumbnail.jpeg>
</file>